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3608" y="-168"/>
      </p:cViewPr>
      <p:guideLst>
        <p:guide orient="horz" pos="13824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y 42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559" y="0"/>
            <a:ext cx="38402241" cy="33586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51288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2351288" rtl="0" eaLnBrk="1" latinLnBrk="0" hangingPunct="1">
        <a:spcBef>
          <a:spcPct val="20000"/>
        </a:spcBef>
        <a:buFont typeface="Arial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2351288" rtl="0" eaLnBrk="1" latinLnBrk="0" hangingPunct="1">
        <a:spcBef>
          <a:spcPct val="20000"/>
        </a:spcBef>
        <a:buFont typeface="Arial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2351288" rtl="0" eaLnBrk="1" latinLnBrk="0" hangingPunct="1">
        <a:spcBef>
          <a:spcPct val="20000"/>
        </a:spcBef>
        <a:buFont typeface="Arial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2351288" rtl="0" eaLnBrk="1" latinLnBrk="0" hangingPunct="1">
        <a:spcBef>
          <a:spcPct val="20000"/>
        </a:spcBef>
        <a:buFont typeface="Arial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2351288" rtl="0" eaLnBrk="1" latinLnBrk="0" hangingPunct="1">
        <a:spcBef>
          <a:spcPct val="20000"/>
        </a:spcBef>
        <a:buFont typeface="Arial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2</cp:revision>
  <dcterms:created xsi:type="dcterms:W3CDTF">2010-10-05T19:24:42Z</dcterms:created>
  <dcterms:modified xsi:type="dcterms:W3CDTF">2010-10-05T19:27:34Z</dcterms:modified>
</cp:coreProperties>
</file>