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</p:sldIdLst>
  <p:sldSz cx="32918400" cy="43891200"/>
  <p:notesSz cx="6858000" cy="9144000"/>
  <p:defaultTextStyle>
    <a:defPPr>
      <a:defRPr lang="en-US"/>
    </a:defPPr>
    <a:lvl1pPr marL="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1pPr>
    <a:lvl2pPr marL="219456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2pPr>
    <a:lvl3pPr marL="438912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3pPr>
    <a:lvl4pPr marL="658368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4pPr>
    <a:lvl5pPr marL="877824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5pPr>
    <a:lvl6pPr marL="1097280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6pPr>
    <a:lvl7pPr marL="1316736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7pPr>
    <a:lvl8pPr marL="1536192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8pPr>
    <a:lvl9pPr marL="1755648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MasterView">
  <p:normalViewPr snapVertSplitter="1" vertBarState="minimized">
    <p:restoredLeft sz="15620"/>
    <p:restoredTop sz="94660"/>
  </p:normalViewPr>
  <p:slideViewPr>
    <p:cSldViewPr snapToGrid="0" snapToObjects="1">
      <p:cViewPr varScale="1">
        <p:scale>
          <a:sx n="25" d="100"/>
          <a:sy n="25" d="100"/>
        </p:scale>
        <p:origin x="-3920" y="-160"/>
      </p:cViewPr>
      <p:guideLst>
        <p:guide orient="horz" pos="13824"/>
        <p:guide pos="103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lue 36in Header.png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2193" y="0"/>
            <a:ext cx="32916207" cy="287712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194560" rtl="0" eaLnBrk="1" latinLnBrk="0" hangingPunct="1">
        <a:spcBef>
          <a:spcPct val="0"/>
        </a:spcBef>
        <a:buNone/>
        <a:defRPr sz="21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45920" indent="-1645920" algn="l" defTabSz="2194560" rtl="0" eaLnBrk="1" latinLnBrk="0" hangingPunct="1">
        <a:spcBef>
          <a:spcPct val="20000"/>
        </a:spcBef>
        <a:buFont typeface="Arial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6160" indent="-1371600" algn="l" defTabSz="2194560" rtl="0" eaLnBrk="1" latinLnBrk="0" hangingPunct="1">
        <a:spcBef>
          <a:spcPct val="20000"/>
        </a:spcBef>
        <a:buFont typeface="Arial"/>
        <a:buChar char="–"/>
        <a:defRPr sz="134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2194560" rtl="0" eaLnBrk="1" latinLnBrk="0" hangingPunct="1">
        <a:spcBef>
          <a:spcPct val="20000"/>
        </a:spcBef>
        <a:buFont typeface="Arial"/>
        <a:buChar char="•"/>
        <a:defRPr sz="115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2194560" rtl="0" eaLnBrk="1" latinLnBrk="0" hangingPunct="1">
        <a:spcBef>
          <a:spcPct val="20000"/>
        </a:spcBef>
        <a:buFont typeface="Arial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2194560" rtl="0" eaLnBrk="1" latinLnBrk="0" hangingPunct="1">
        <a:spcBef>
          <a:spcPct val="20000"/>
        </a:spcBef>
        <a:buFont typeface="Arial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Jeanne Butler</dc:creator>
  <cp:lastModifiedBy>Jeanne Butler</cp:lastModifiedBy>
  <cp:revision>3</cp:revision>
  <dcterms:created xsi:type="dcterms:W3CDTF">2010-12-02T15:28:46Z</dcterms:created>
  <dcterms:modified xsi:type="dcterms:W3CDTF">2010-12-02T15:29:47Z</dcterms:modified>
</cp:coreProperties>
</file>