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32918400" cy="43891200"/>
  <p:notesSz cx="6858000" cy="9144000"/>
  <p:defaultTextStyle>
    <a:defPPr>
      <a:defRPr lang="en-US"/>
    </a:defPPr>
    <a:lvl1pPr marL="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MasterView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24" d="100"/>
          <a:sy n="24" d="100"/>
        </p:scale>
        <p:origin x="-4024" y="-168"/>
      </p:cViewPr>
      <p:guideLst>
        <p:guide orient="horz" pos="13824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D 36in Header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32904016" cy="313923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Jeanne Butler</dc:creator>
  <cp:lastModifiedBy>Jeanne Butler</cp:lastModifiedBy>
  <cp:revision>5</cp:revision>
  <dcterms:created xsi:type="dcterms:W3CDTF">2010-10-05T19:32:48Z</dcterms:created>
  <dcterms:modified xsi:type="dcterms:W3CDTF">2010-10-05T19:33:37Z</dcterms:modified>
</cp:coreProperties>
</file>