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ray 10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9" y="0"/>
            <a:ext cx="9143391" cy="7985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4</cp:revision>
  <dcterms:created xsi:type="dcterms:W3CDTF">2010-10-05T19:31:44Z</dcterms:created>
  <dcterms:modified xsi:type="dcterms:W3CDTF">2010-10-05T19:32:06Z</dcterms:modified>
</cp:coreProperties>
</file>